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F2D6B-C179-4152-A0F1-AC9E1FBE6F3C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5901F-9756-45F6-B868-F4D53356DFC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Battle of Somme – </a:t>
            </a:r>
            <a:r>
              <a:rPr lang="hu-HU" dirty="0" err="1" smtClean="0"/>
              <a:t>footage</a:t>
            </a:r>
            <a:r>
              <a:rPr lang="hu-HU" dirty="0" smtClean="0"/>
              <a:t>: film –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politics</a:t>
            </a:r>
            <a:r>
              <a:rPr lang="hu-HU" baseline="0" dirty="0" smtClean="0"/>
              <a:t> –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Lumiére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tradition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documentary</a:t>
            </a:r>
            <a:r>
              <a:rPr lang="hu-HU" baseline="0" dirty="0" smtClean="0"/>
              <a:t>). </a:t>
            </a:r>
            <a:r>
              <a:rPr lang="hu-HU" baseline="0" dirty="0" err="1" smtClean="0"/>
              <a:t>My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brother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coming</a:t>
            </a:r>
            <a:r>
              <a:rPr lang="hu-HU" baseline="0" dirty="0" smtClean="0"/>
              <a:t> (1919) . Michael Curtis (</a:t>
            </a:r>
            <a:r>
              <a:rPr lang="hu-HU" baseline="0" dirty="0" err="1" smtClean="0"/>
              <a:t>casablanca</a:t>
            </a:r>
            <a:r>
              <a:rPr lang="hu-HU" baseline="0" dirty="0" smtClean="0"/>
              <a:t>) – </a:t>
            </a:r>
            <a:r>
              <a:rPr lang="hu-HU" baseline="0" dirty="0" err="1" smtClean="0"/>
              <a:t>shot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during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Soviet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Republic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literally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Hungarian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Rebublic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Councils</a:t>
            </a:r>
            <a:r>
              <a:rPr lang="hu-HU" baseline="0" dirty="0" smtClean="0"/>
              <a:t>) – a </a:t>
            </a:r>
            <a:r>
              <a:rPr lang="hu-HU" baseline="0" dirty="0" err="1" smtClean="0"/>
              <a:t>short-lived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rump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state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April-August</a:t>
            </a:r>
            <a:r>
              <a:rPr lang="hu-HU" baseline="0" dirty="0" smtClean="0"/>
              <a:t> 1919.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E1FE9-B9F5-453F-A28A-6A64E8CB2526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972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Soviet</a:t>
            </a:r>
            <a:r>
              <a:rPr lang="hu-HU" dirty="0" smtClean="0"/>
              <a:t>:</a:t>
            </a:r>
            <a:r>
              <a:rPr lang="hu-HU" dirty="0" err="1" smtClean="0"/>
              <a:t>Eistenstein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montage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meaning</a:t>
            </a:r>
            <a:r>
              <a:rPr lang="hu-HU" baseline="0" dirty="0" smtClean="0"/>
              <a:t>, Renoir: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First World War, two French soldiers are captured and imprisoned in a German P.O.W. camp. Several escape attempts follow until they are sent to a seemingly impenetrable fortress which seems impossible to escape from.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E1FE9-B9F5-453F-A28A-6A64E8CB2526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740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C89CC7-2B0D-44E7-BE13-D8DF32CCC209}" type="datetimeFigureOut">
              <a:rPr lang="hu-HU" smtClean="0"/>
              <a:pPr/>
              <a:t>2019. 04. 02.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12FE34-1040-491A-9A9E-91C4E06CA51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wm.org.uk/collections/fil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Tv5gBa9DQ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7DAiz_KoPF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y4IE-yFHgo&amp;index=6&amp;list=PLGciYgiR4atHXYqPD2QZT9nsO_86u72gu" TargetMode="External"/><Relationship Id="rId7" Type="http://schemas.openxmlformats.org/officeDocument/2006/relationships/hyperlink" Target="https://www.youtube.com/watch?v=hctrYzVYmf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BT5DX07x94" TargetMode="External"/><Relationship Id="rId5" Type="http://schemas.openxmlformats.org/officeDocument/2006/relationships/hyperlink" Target="https://www.youtube.com/watch?v=vLxe92EgT9Y" TargetMode="External"/><Relationship Id="rId4" Type="http://schemas.openxmlformats.org/officeDocument/2006/relationships/hyperlink" Target="https://www.youtube.com/watch?v=3dzlP5pfXK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EUROPEAN CINEMA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Interwar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 lvl="1"/>
            <a:r>
              <a:rPr lang="hu-HU" sz="3200" dirty="0" err="1" smtClean="0"/>
              <a:t>What</a:t>
            </a:r>
            <a:r>
              <a:rPr lang="hu-HU" sz="3200" dirty="0" smtClean="0"/>
              <a:t> is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role</a:t>
            </a:r>
            <a:r>
              <a:rPr lang="hu-HU" sz="3200" dirty="0" smtClean="0"/>
              <a:t> of </a:t>
            </a:r>
            <a:r>
              <a:rPr lang="hu-HU" sz="3200" dirty="0" err="1" smtClean="0"/>
              <a:t>cinema</a:t>
            </a:r>
            <a:r>
              <a:rPr lang="hu-HU" sz="3200" dirty="0" smtClean="0"/>
              <a:t>?</a:t>
            </a:r>
          </a:p>
          <a:p>
            <a:pPr lvl="1"/>
            <a:r>
              <a:rPr lang="hu-HU" sz="3200" dirty="0" err="1" smtClean="0"/>
              <a:t>What</a:t>
            </a:r>
            <a:r>
              <a:rPr lang="hu-HU" sz="3200" dirty="0" smtClean="0"/>
              <a:t> is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relationship</a:t>
            </a:r>
            <a:r>
              <a:rPr lang="hu-HU" sz="3200" dirty="0" smtClean="0"/>
              <a:t> </a:t>
            </a:r>
            <a:r>
              <a:rPr lang="hu-HU" sz="3200" dirty="0" err="1" smtClean="0"/>
              <a:t>between</a:t>
            </a:r>
            <a:r>
              <a:rPr lang="hu-HU" sz="3200" dirty="0" smtClean="0"/>
              <a:t> </a:t>
            </a:r>
            <a:r>
              <a:rPr lang="hu-HU" sz="3200" dirty="0" err="1" smtClean="0"/>
              <a:t>politics</a:t>
            </a:r>
            <a:r>
              <a:rPr lang="hu-HU" sz="3200" dirty="0" smtClean="0"/>
              <a:t> and </a:t>
            </a:r>
            <a:r>
              <a:rPr lang="hu-HU" sz="3200" dirty="0" err="1" smtClean="0"/>
              <a:t>cinema</a:t>
            </a:r>
            <a:r>
              <a:rPr lang="hu-HU" sz="3200" dirty="0" smtClean="0"/>
              <a:t>?</a:t>
            </a:r>
          </a:p>
          <a:p>
            <a:pPr lvl="1"/>
            <a:r>
              <a:rPr lang="hu-HU" sz="3200" dirty="0" err="1" smtClean="0"/>
              <a:t>How</a:t>
            </a:r>
            <a:r>
              <a:rPr lang="hu-HU" sz="3200" dirty="0" smtClean="0"/>
              <a:t> </a:t>
            </a:r>
            <a:r>
              <a:rPr lang="hu-HU" sz="3200" dirty="0" err="1" smtClean="0"/>
              <a:t>would</a:t>
            </a:r>
            <a:r>
              <a:rPr lang="hu-HU" sz="3200" dirty="0" smtClean="0"/>
              <a:t> </a:t>
            </a:r>
            <a:r>
              <a:rPr lang="hu-HU" sz="3200" dirty="0" err="1" smtClean="0"/>
              <a:t>you</a:t>
            </a:r>
            <a:r>
              <a:rPr lang="hu-HU" sz="3200" dirty="0" smtClean="0"/>
              <a:t> </a:t>
            </a:r>
            <a:r>
              <a:rPr lang="hu-HU" sz="3200" dirty="0" err="1" smtClean="0"/>
              <a:t>regard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role</a:t>
            </a:r>
            <a:r>
              <a:rPr lang="hu-HU" sz="3200" dirty="0" smtClean="0"/>
              <a:t> </a:t>
            </a:r>
            <a:r>
              <a:rPr lang="hu-HU" sz="3200" dirty="0" err="1" smtClean="0"/>
              <a:t>moving</a:t>
            </a:r>
            <a:r>
              <a:rPr lang="hu-HU" sz="3200" dirty="0" smtClean="0"/>
              <a:t> </a:t>
            </a:r>
            <a:r>
              <a:rPr lang="hu-HU" sz="3200" dirty="0" err="1" smtClean="0"/>
              <a:t>images</a:t>
            </a:r>
            <a:r>
              <a:rPr lang="hu-HU" sz="3200" dirty="0" smtClean="0"/>
              <a:t> play </a:t>
            </a:r>
            <a:r>
              <a:rPr lang="hu-HU" sz="3200" dirty="0" err="1" smtClean="0"/>
              <a:t>in</a:t>
            </a:r>
            <a:r>
              <a:rPr lang="hu-HU" sz="3200" dirty="0" smtClean="0"/>
              <a:t>:</a:t>
            </a:r>
          </a:p>
          <a:p>
            <a:pPr lvl="2"/>
            <a:r>
              <a:rPr lang="hu-HU" sz="3200" dirty="0" err="1" smtClean="0"/>
              <a:t>Entertaining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pPr lvl="2"/>
            <a:r>
              <a:rPr lang="hu-HU" sz="3200" dirty="0" err="1" smtClean="0"/>
              <a:t>Informing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pPr lvl="2"/>
            <a:r>
              <a:rPr lang="hu-HU" sz="3200" dirty="0" err="1" smtClean="0"/>
              <a:t>Influencing</a:t>
            </a:r>
            <a:r>
              <a:rPr lang="hu-HU" sz="3200" dirty="0" smtClean="0"/>
              <a:t> </a:t>
            </a:r>
            <a:r>
              <a:rPr lang="hu-HU" sz="3200" dirty="0" err="1" smtClean="0"/>
              <a:t>people</a:t>
            </a:r>
            <a:endParaRPr lang="hu-HU" sz="32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Assignment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2 </a:t>
            </a:r>
            <a:r>
              <a:rPr lang="hu-HU" dirty="0" err="1" smtClean="0"/>
              <a:t>April</a:t>
            </a:r>
            <a:r>
              <a:rPr lang="hu-HU" dirty="0" smtClean="0"/>
              <a:t>, 2019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film/</a:t>
            </a:r>
            <a:r>
              <a:rPr lang="hu-HU" dirty="0" err="1" smtClean="0"/>
              <a:t>clip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online </a:t>
            </a:r>
            <a:r>
              <a:rPr lang="hu-HU" dirty="0" err="1" smtClean="0"/>
              <a:t>collection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Imperial </a:t>
            </a:r>
            <a:r>
              <a:rPr lang="hu-HU" dirty="0" err="1" smtClean="0"/>
              <a:t>War</a:t>
            </a:r>
            <a:r>
              <a:rPr lang="hu-HU" dirty="0" smtClean="0"/>
              <a:t> </a:t>
            </a:r>
            <a:r>
              <a:rPr lang="hu-HU" dirty="0" err="1" smtClean="0"/>
              <a:t>Museums</a:t>
            </a:r>
            <a:r>
              <a:rPr lang="hu-HU" dirty="0" smtClean="0"/>
              <a:t> and </a:t>
            </a:r>
            <a:r>
              <a:rPr lang="hu-HU" dirty="0" err="1" smtClean="0"/>
              <a:t>analyze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content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relation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impact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intended</a:t>
            </a:r>
            <a:r>
              <a:rPr lang="hu-HU" dirty="0" smtClean="0"/>
              <a:t> </a:t>
            </a:r>
            <a:r>
              <a:rPr lang="hu-HU" dirty="0" err="1" smtClean="0"/>
              <a:t>audience</a:t>
            </a:r>
            <a:endParaRPr lang="hu-HU" dirty="0" smtClean="0"/>
          </a:p>
          <a:p>
            <a:pPr lvl="1"/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accuracy</a:t>
            </a:r>
            <a:endParaRPr lang="hu-HU" dirty="0" smtClean="0"/>
          </a:p>
          <a:p>
            <a:pPr lvl="1"/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intended</a:t>
            </a:r>
            <a:r>
              <a:rPr lang="hu-HU" dirty="0" smtClean="0"/>
              <a:t> </a:t>
            </a:r>
            <a:r>
              <a:rPr lang="hu-HU" dirty="0" err="1" smtClean="0"/>
              <a:t>purpose</a:t>
            </a:r>
            <a:endParaRPr lang="hu-HU" dirty="0" smtClean="0"/>
          </a:p>
          <a:p>
            <a:r>
              <a:rPr lang="hu-HU" dirty="0" smtClean="0">
                <a:hlinkClick r:id="rId2"/>
              </a:rPr>
              <a:t>https://www.iwm.org.uk/collections/film</a:t>
            </a:r>
            <a:endParaRPr lang="hu-HU" dirty="0" smtClean="0"/>
          </a:p>
          <a:p>
            <a:r>
              <a:rPr lang="hu-HU" dirty="0" err="1" smtClean="0"/>
              <a:t>Please</a:t>
            </a:r>
            <a:r>
              <a:rPr lang="hu-HU" dirty="0" smtClean="0"/>
              <a:t> </a:t>
            </a:r>
            <a:r>
              <a:rPr lang="hu-HU" dirty="0" err="1" smtClean="0"/>
              <a:t>note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assigment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made </a:t>
            </a:r>
            <a:r>
              <a:rPr lang="hu-HU" dirty="0" err="1" smtClean="0"/>
              <a:t>into</a:t>
            </a:r>
            <a:r>
              <a:rPr lang="hu-HU" dirty="0" smtClean="0"/>
              <a:t> a </a:t>
            </a:r>
            <a:r>
              <a:rPr lang="hu-HU" dirty="0" err="1" smtClean="0"/>
              <a:t>short</a:t>
            </a:r>
            <a:r>
              <a:rPr lang="hu-HU" dirty="0" smtClean="0"/>
              <a:t> </a:t>
            </a:r>
            <a:r>
              <a:rPr lang="hu-HU" dirty="0" err="1" smtClean="0"/>
              <a:t>persentation</a:t>
            </a:r>
            <a:r>
              <a:rPr lang="hu-HU" dirty="0" smtClean="0"/>
              <a:t> (5-6 </a:t>
            </a:r>
            <a:r>
              <a:rPr lang="hu-HU" dirty="0" err="1" smtClean="0"/>
              <a:t>minutes</a:t>
            </a:r>
            <a:r>
              <a:rPr lang="hu-HU" dirty="0" smtClean="0"/>
              <a:t>, </a:t>
            </a:r>
            <a:r>
              <a:rPr lang="hu-HU" dirty="0" err="1" smtClean="0"/>
              <a:t>depending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smtClean="0"/>
              <a:t>film chosen) which you have to present during the class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War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3"/>
              </a:rPr>
              <a:t>https://www.youtube.com/watch?v=-Tv5gBa9DQs</a:t>
            </a:r>
            <a:endParaRPr lang="hu-HU" dirty="0" smtClean="0"/>
          </a:p>
          <a:p>
            <a:r>
              <a:rPr lang="hu-HU" u="sng" dirty="0" smtClean="0">
                <a:hlinkClick r:id="rId4"/>
              </a:rPr>
              <a:t>https://www.youtube.com/watch?v=7DAiz_KoPFY</a:t>
            </a:r>
            <a:endParaRPr lang="hu-HU" u="sng" dirty="0" smtClean="0"/>
          </a:p>
          <a:p>
            <a:endParaRPr lang="hu-HU" dirty="0" smtClean="0"/>
          </a:p>
        </p:txBody>
      </p:sp>
      <p:pic>
        <p:nvPicPr>
          <p:cNvPr id="4" name="Kép 3" descr="wing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0" y="3500438"/>
            <a:ext cx="3843532" cy="299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Interwar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Soviet</a:t>
            </a:r>
            <a:r>
              <a:rPr lang="hu-HU" dirty="0" smtClean="0"/>
              <a:t> </a:t>
            </a:r>
            <a:r>
              <a:rPr lang="hu-HU" dirty="0" err="1" smtClean="0"/>
              <a:t>formalism</a:t>
            </a:r>
            <a:endParaRPr lang="hu-HU" dirty="0" smtClean="0"/>
          </a:p>
          <a:p>
            <a:pPr>
              <a:buNone/>
            </a:pPr>
            <a:r>
              <a:rPr lang="hu-HU" dirty="0" smtClean="0">
                <a:hlinkClick r:id="rId3"/>
              </a:rPr>
              <a:t>https://www.youtube.com/watch?v=Py4IE-yFHgo&amp;index=6&amp;list=PLGciYgiR4atHXYqPD2QZT9nsO_86u72gu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Abel </a:t>
            </a:r>
            <a:r>
              <a:rPr lang="hu-HU" dirty="0" err="1" smtClean="0"/>
              <a:t>Gance</a:t>
            </a:r>
            <a:r>
              <a:rPr lang="hu-HU" dirty="0" smtClean="0"/>
              <a:t>: </a:t>
            </a:r>
            <a:r>
              <a:rPr lang="hu-HU" dirty="0" err="1" smtClean="0"/>
              <a:t>Napoleon</a:t>
            </a:r>
            <a:r>
              <a:rPr lang="hu-HU" dirty="0" smtClean="0"/>
              <a:t> (1927)</a:t>
            </a:r>
          </a:p>
          <a:p>
            <a:pPr>
              <a:buNone/>
            </a:pPr>
            <a:r>
              <a:rPr lang="hu-HU" u="sng" dirty="0" smtClean="0">
                <a:hlinkClick r:id="rId4"/>
              </a:rPr>
              <a:t>https://www.youtube.com/watch?v=3dzlP5pfXK4</a:t>
            </a:r>
            <a:endParaRPr lang="hu-HU" u="sng" dirty="0" smtClean="0"/>
          </a:p>
          <a:p>
            <a:pPr>
              <a:buNone/>
            </a:pPr>
            <a:endParaRPr lang="hu-HU" u="sng" dirty="0" smtClean="0"/>
          </a:p>
          <a:p>
            <a:r>
              <a:rPr lang="hu-HU" dirty="0" smtClean="0"/>
              <a:t>Fritz Lang: Metropolis (1927)</a:t>
            </a:r>
          </a:p>
          <a:p>
            <a:pPr>
              <a:buNone/>
            </a:pPr>
            <a:r>
              <a:rPr lang="hu-HU" u="sng" dirty="0" smtClean="0">
                <a:hlinkClick r:id="rId5"/>
              </a:rPr>
              <a:t>https://www.youtube.com/watch?v=vLxe92EgT9Y</a:t>
            </a:r>
            <a:endParaRPr lang="hu-HU" u="sng" dirty="0" smtClean="0"/>
          </a:p>
          <a:p>
            <a:pPr>
              <a:buNone/>
            </a:pPr>
            <a:endParaRPr lang="hu-HU" u="sng" dirty="0" smtClean="0"/>
          </a:p>
          <a:p>
            <a:r>
              <a:rPr lang="hu-HU" u="sng" dirty="0" smtClean="0"/>
              <a:t>Jean Renoir: The Grande </a:t>
            </a:r>
            <a:r>
              <a:rPr lang="hu-HU" u="sng" dirty="0" err="1" smtClean="0"/>
              <a:t>Illusion</a:t>
            </a:r>
            <a:r>
              <a:rPr lang="hu-HU" u="sng" dirty="0" smtClean="0"/>
              <a:t> (1937)</a:t>
            </a:r>
          </a:p>
          <a:p>
            <a:pPr>
              <a:buNone/>
            </a:pPr>
            <a:r>
              <a:rPr lang="hu-HU" u="sng" dirty="0" smtClean="0">
                <a:hlinkClick r:id="rId6"/>
              </a:rPr>
              <a:t>https://www.youtube.com/watch?v=0BT5DX07x94</a:t>
            </a:r>
            <a:endParaRPr lang="hu-HU" dirty="0" smtClean="0"/>
          </a:p>
          <a:p>
            <a:pPr>
              <a:buNone/>
            </a:pPr>
            <a:r>
              <a:rPr lang="hu-HU" u="sng" dirty="0" smtClean="0">
                <a:hlinkClick r:id="rId7"/>
              </a:rPr>
              <a:t>https://www.youtube.com/watch?v=hctrYzVYmfM</a:t>
            </a:r>
            <a:endParaRPr lang="hu-HU" dirty="0" smtClean="0"/>
          </a:p>
          <a:p>
            <a:pPr>
              <a:buNone/>
            </a:pPr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7736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Assigment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16 </a:t>
            </a:r>
            <a:r>
              <a:rPr lang="hu-HU" dirty="0" err="1" smtClean="0"/>
              <a:t>April</a:t>
            </a:r>
            <a:r>
              <a:rPr lang="hu-HU" dirty="0" smtClean="0"/>
              <a:t>, 2019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Watch</a:t>
            </a:r>
            <a:r>
              <a:rPr lang="hu-HU" dirty="0" smtClean="0"/>
              <a:t> „</a:t>
            </a:r>
            <a:r>
              <a:rPr lang="hu-HU" dirty="0" err="1" smtClean="0"/>
              <a:t>Triumph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” </a:t>
            </a:r>
            <a:r>
              <a:rPr lang="hu-HU" dirty="0" err="1" smtClean="0"/>
              <a:t>by</a:t>
            </a:r>
            <a:r>
              <a:rPr lang="hu-HU" dirty="0" smtClean="0"/>
              <a:t> Leni </a:t>
            </a:r>
            <a:r>
              <a:rPr lang="hu-HU" dirty="0" err="1" smtClean="0"/>
              <a:t>Riefenstahl</a:t>
            </a:r>
            <a:r>
              <a:rPr lang="hu-HU" dirty="0" smtClean="0"/>
              <a:t> and </a:t>
            </a:r>
            <a:r>
              <a:rPr lang="hu-HU" dirty="0" err="1" smtClean="0"/>
              <a:t>think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Is it a </a:t>
            </a:r>
            <a:r>
              <a:rPr lang="hu-HU" dirty="0" err="1" smtClean="0"/>
              <a:t>documentary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a propaganda film?</a:t>
            </a:r>
          </a:p>
          <a:p>
            <a:pPr lvl="1"/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think</a:t>
            </a:r>
            <a:r>
              <a:rPr lang="hu-HU" dirty="0" smtClean="0"/>
              <a:t> it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perceived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Germans</a:t>
            </a:r>
            <a:r>
              <a:rPr lang="hu-HU" dirty="0" smtClean="0"/>
              <a:t>/</a:t>
            </a:r>
            <a:r>
              <a:rPr lang="hu-HU" dirty="0" err="1" smtClean="0"/>
              <a:t>Austrians</a:t>
            </a:r>
            <a:r>
              <a:rPr lang="hu-HU" dirty="0" smtClean="0"/>
              <a:t> and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„rest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”?</a:t>
            </a:r>
          </a:p>
          <a:p>
            <a:pPr lvl="1"/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filmmakers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responsibility</a:t>
            </a:r>
            <a:r>
              <a:rPr lang="hu-HU" dirty="0" smtClean="0"/>
              <a:t> in filming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events</a:t>
            </a:r>
            <a:r>
              <a:rPr lang="hu-HU" dirty="0" smtClean="0"/>
              <a:t>, </a:t>
            </a:r>
            <a:r>
              <a:rPr lang="hu-HU" dirty="0" err="1" smtClean="0"/>
              <a:t>moments</a:t>
            </a:r>
            <a:r>
              <a:rPr lang="hu-HU" dirty="0" smtClean="0"/>
              <a:t>?</a:t>
            </a:r>
          </a:p>
          <a:p>
            <a:pPr marL="585216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4469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410</TotalTime>
  <Words>326</Words>
  <Application>Microsoft Office PowerPoint</Application>
  <PresentationFormat>Diavetítés a képernyőre (4:3 oldalarány)</PresentationFormat>
  <Paragraphs>40</Paragraphs>
  <Slides>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3" baseType="lpstr">
      <vt:lpstr>Book Antiqua</vt:lpstr>
      <vt:lpstr>Calibri</vt:lpstr>
      <vt:lpstr>Lucida Sans</vt:lpstr>
      <vt:lpstr>Wingdings</vt:lpstr>
      <vt:lpstr>Wingdings 2</vt:lpstr>
      <vt:lpstr>Wingdings 3</vt:lpstr>
      <vt:lpstr>Hegycsúcs</vt:lpstr>
      <vt:lpstr>EUROPEAN CINEMA</vt:lpstr>
      <vt:lpstr>PowerPoint-bemutató</vt:lpstr>
      <vt:lpstr>Assignment for 2 April, 2019</vt:lpstr>
      <vt:lpstr>War</vt:lpstr>
      <vt:lpstr>Interwar period</vt:lpstr>
      <vt:lpstr>Assigment for 16 April,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Fazekas Miklós</dc:creator>
  <cp:lastModifiedBy>antropologia</cp:lastModifiedBy>
  <cp:revision>37</cp:revision>
  <dcterms:created xsi:type="dcterms:W3CDTF">2019-03-18T12:06:33Z</dcterms:created>
  <dcterms:modified xsi:type="dcterms:W3CDTF">2019-04-02T07:38:23Z</dcterms:modified>
</cp:coreProperties>
</file>