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2D6B-C179-4152-A0F1-AC9E1FBE6F3C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5901F-9756-45F6-B868-F4D53356DFC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Absence</a:t>
            </a:r>
            <a:r>
              <a:rPr lang="hu-HU" dirty="0" smtClean="0"/>
              <a:t>: </a:t>
            </a:r>
            <a:r>
              <a:rPr lang="hu-HU" dirty="0" err="1" smtClean="0"/>
              <a:t>emerging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form</a:t>
            </a:r>
            <a:r>
              <a:rPr lang="hu-HU" baseline="0" dirty="0" smtClean="0"/>
              <a:t> of art/</a:t>
            </a:r>
            <a:r>
              <a:rPr lang="hu-HU" baseline="0" dirty="0" err="1" smtClean="0"/>
              <a:t>entertainment</a:t>
            </a:r>
            <a:r>
              <a:rPr lang="hu-HU" baseline="0" dirty="0" smtClean="0"/>
              <a:t>; </a:t>
            </a:r>
            <a:r>
              <a:rPr lang="hu-HU" baseline="0" dirty="0" err="1" smtClean="0"/>
              <a:t>War</a:t>
            </a:r>
            <a:r>
              <a:rPr lang="hu-HU" baseline="0" dirty="0" smtClean="0"/>
              <a:t>: 1. </a:t>
            </a:r>
            <a:r>
              <a:rPr lang="hu-HU" baseline="0" dirty="0" err="1" smtClean="0"/>
              <a:t>ww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E1FE9-B9F5-453F-A28A-6A64E8CB2526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C89CC7-2B0D-44E7-BE13-D8DF32CCC209}" type="datetimeFigureOut">
              <a:rPr lang="hu-HU" smtClean="0"/>
              <a:pPr/>
              <a:t>2019.03.19.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7p6ssfF9s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9P3XXvleo4" TargetMode="External"/><Relationship Id="rId2" Type="http://schemas.openxmlformats.org/officeDocument/2006/relationships/hyperlink" Target="https://www.youtube.com/watch?v=xQ_OZfaiUl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YKdXABWaFg" TargetMode="External"/><Relationship Id="rId2" Type="http://schemas.openxmlformats.org/officeDocument/2006/relationships/hyperlink" Target="https://www.youtube.com/watch?v=J8eP2wxn33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wm.org.uk/collections/fi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EUROPEAN CINEMA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POLITICS ON FILM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 lvl="1"/>
            <a:r>
              <a:rPr lang="hu-HU" sz="3200" dirty="0" err="1" smtClean="0"/>
              <a:t>What</a:t>
            </a:r>
            <a:r>
              <a:rPr lang="hu-HU" sz="3200" dirty="0" smtClean="0"/>
              <a:t> is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role</a:t>
            </a:r>
            <a:r>
              <a:rPr lang="hu-HU" sz="3200" dirty="0" smtClean="0"/>
              <a:t> of </a:t>
            </a:r>
            <a:r>
              <a:rPr lang="hu-HU" sz="3200" dirty="0" err="1" smtClean="0"/>
              <a:t>cinema</a:t>
            </a:r>
            <a:r>
              <a:rPr lang="hu-HU" sz="3200" dirty="0" smtClean="0"/>
              <a:t>?</a:t>
            </a:r>
          </a:p>
          <a:p>
            <a:pPr lvl="1"/>
            <a:r>
              <a:rPr lang="hu-HU" sz="3200" dirty="0" err="1" smtClean="0"/>
              <a:t>What</a:t>
            </a:r>
            <a:r>
              <a:rPr lang="hu-HU" sz="3200" dirty="0" smtClean="0"/>
              <a:t> is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relationship</a:t>
            </a:r>
            <a:r>
              <a:rPr lang="hu-HU" sz="3200" dirty="0" smtClean="0"/>
              <a:t> </a:t>
            </a:r>
            <a:r>
              <a:rPr lang="hu-HU" sz="3200" dirty="0" err="1" smtClean="0"/>
              <a:t>between</a:t>
            </a:r>
            <a:r>
              <a:rPr lang="hu-HU" sz="3200" dirty="0" smtClean="0"/>
              <a:t> </a:t>
            </a:r>
            <a:r>
              <a:rPr lang="hu-HU" sz="3200" dirty="0" err="1" smtClean="0"/>
              <a:t>politics</a:t>
            </a:r>
            <a:r>
              <a:rPr lang="hu-HU" sz="3200" dirty="0" smtClean="0"/>
              <a:t> and </a:t>
            </a:r>
            <a:r>
              <a:rPr lang="hu-HU" sz="3200" dirty="0" err="1" smtClean="0"/>
              <a:t>cinema</a:t>
            </a:r>
            <a:r>
              <a:rPr lang="hu-HU" sz="3200" dirty="0" smtClean="0"/>
              <a:t>?</a:t>
            </a:r>
          </a:p>
          <a:p>
            <a:pPr lvl="1"/>
            <a:r>
              <a:rPr lang="hu-HU" sz="3200" dirty="0" err="1" smtClean="0"/>
              <a:t>How</a:t>
            </a:r>
            <a:r>
              <a:rPr lang="hu-HU" sz="3200" dirty="0" smtClean="0"/>
              <a:t> </a:t>
            </a:r>
            <a:r>
              <a:rPr lang="hu-HU" sz="3200" dirty="0" err="1" smtClean="0"/>
              <a:t>would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regard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role</a:t>
            </a:r>
            <a:r>
              <a:rPr lang="hu-HU" sz="3200" dirty="0" smtClean="0"/>
              <a:t> </a:t>
            </a:r>
            <a:r>
              <a:rPr lang="hu-HU" sz="3200" dirty="0" err="1" smtClean="0"/>
              <a:t>moving</a:t>
            </a:r>
            <a:r>
              <a:rPr lang="hu-HU" sz="3200" dirty="0" smtClean="0"/>
              <a:t> </a:t>
            </a:r>
            <a:r>
              <a:rPr lang="hu-HU" sz="3200" dirty="0" err="1" smtClean="0"/>
              <a:t>images</a:t>
            </a:r>
            <a:r>
              <a:rPr lang="hu-HU" sz="3200" dirty="0" smtClean="0"/>
              <a:t> play </a:t>
            </a:r>
            <a:r>
              <a:rPr lang="hu-HU" sz="3200" dirty="0" err="1" smtClean="0"/>
              <a:t>in</a:t>
            </a:r>
            <a:r>
              <a:rPr lang="hu-HU" sz="3200" dirty="0" smtClean="0"/>
              <a:t>:</a:t>
            </a:r>
          </a:p>
          <a:p>
            <a:pPr lvl="2"/>
            <a:r>
              <a:rPr lang="hu-HU" sz="3200" dirty="0" err="1" smtClean="0"/>
              <a:t>Entertaining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pPr lvl="2"/>
            <a:r>
              <a:rPr lang="hu-HU" sz="3200" dirty="0" err="1" smtClean="0"/>
              <a:t>Informing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pPr lvl="2"/>
            <a:r>
              <a:rPr lang="hu-HU" sz="3200" dirty="0" err="1" smtClean="0"/>
              <a:t>Influencing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112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history</a:t>
            </a:r>
            <a:r>
              <a:rPr lang="hu-HU" dirty="0" smtClean="0"/>
              <a:t> of European film and </a:t>
            </a:r>
            <a:r>
              <a:rPr lang="hu-HU" dirty="0" err="1" smtClean="0"/>
              <a:t>politics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340237"/>
          </a:xfrm>
        </p:spPr>
        <p:txBody>
          <a:bodyPr>
            <a:normAutofit/>
          </a:bodyPr>
          <a:lstStyle/>
          <a:p>
            <a:r>
              <a:rPr lang="hu-HU" dirty="0" err="1" smtClean="0"/>
              <a:t>Stages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related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changing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situations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absence</a:t>
            </a:r>
            <a:r>
              <a:rPr lang="hu-HU" dirty="0" smtClean="0"/>
              <a:t> of </a:t>
            </a:r>
            <a:r>
              <a:rPr lang="hu-HU" dirty="0" err="1" smtClean="0"/>
              <a:t>nation</a:t>
            </a:r>
            <a:r>
              <a:rPr lang="hu-HU" dirty="0" smtClean="0"/>
              <a:t> </a:t>
            </a:r>
            <a:r>
              <a:rPr lang="hu-HU" dirty="0" err="1" smtClean="0"/>
              <a:t>states</a:t>
            </a:r>
            <a:endParaRPr lang="hu-HU" dirty="0" smtClean="0"/>
          </a:p>
          <a:p>
            <a:pPr lvl="1"/>
            <a:r>
              <a:rPr lang="hu-HU" dirty="0" err="1" smtClean="0"/>
              <a:t>War</a:t>
            </a:r>
            <a:endParaRPr lang="hu-HU" dirty="0" smtClean="0"/>
          </a:p>
          <a:p>
            <a:pPr lvl="1"/>
            <a:r>
              <a:rPr lang="hu-HU" dirty="0" err="1" smtClean="0"/>
              <a:t>Interwar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endParaRPr lang="hu-HU" dirty="0" smtClean="0"/>
          </a:p>
          <a:p>
            <a:pPr lvl="1"/>
            <a:r>
              <a:rPr lang="hu-HU" dirty="0" err="1" smtClean="0"/>
              <a:t>War</a:t>
            </a:r>
            <a:endParaRPr lang="hu-HU" dirty="0" smtClean="0"/>
          </a:p>
          <a:p>
            <a:pPr lvl="1"/>
            <a:r>
              <a:rPr lang="hu-HU" dirty="0" err="1" smtClean="0"/>
              <a:t>Communist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endParaRPr lang="hu-HU" dirty="0" smtClean="0"/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return</a:t>
            </a:r>
            <a:r>
              <a:rPr lang="hu-HU" dirty="0" smtClean="0"/>
              <a:t> of </a:t>
            </a:r>
            <a:r>
              <a:rPr lang="hu-HU" dirty="0" err="1" smtClean="0"/>
              <a:t>democracy</a:t>
            </a:r>
            <a:endParaRPr lang="hu-HU" dirty="0" smtClean="0"/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War</a:t>
            </a:r>
            <a:r>
              <a:rPr lang="hu-HU" dirty="0" smtClean="0"/>
              <a:t> </a:t>
            </a:r>
            <a:r>
              <a:rPr lang="hu-HU" dirty="0" err="1" smtClean="0"/>
              <a:t>o</a:t>
            </a:r>
            <a:r>
              <a:rPr lang="hu-HU" dirty="0" err="1" smtClean="0"/>
              <a:t>n</a:t>
            </a:r>
            <a:r>
              <a:rPr lang="hu-HU" dirty="0" smtClean="0"/>
              <a:t> </a:t>
            </a:r>
            <a:r>
              <a:rPr lang="hu-HU" dirty="0" err="1" smtClean="0"/>
              <a:t>films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Definition</a:t>
            </a:r>
            <a:r>
              <a:rPr lang="hu-HU" dirty="0" smtClean="0"/>
              <a:t> of </a:t>
            </a:r>
            <a:r>
              <a:rPr lang="hu-HU" dirty="0" err="1" smtClean="0"/>
              <a:t>war</a:t>
            </a:r>
            <a:r>
              <a:rPr lang="hu-HU" dirty="0" smtClean="0"/>
              <a:t> </a:t>
            </a:r>
            <a:r>
              <a:rPr lang="hu-HU" dirty="0" err="1" smtClean="0"/>
              <a:t>movies</a:t>
            </a:r>
            <a:r>
              <a:rPr lang="hu-HU" dirty="0" smtClean="0"/>
              <a:t>:</a:t>
            </a:r>
          </a:p>
          <a:p>
            <a:r>
              <a:rPr lang="hu-HU" dirty="0" smtClean="0"/>
              <a:t>Sam </a:t>
            </a:r>
            <a:r>
              <a:rPr lang="hu-HU" dirty="0" err="1" smtClean="0"/>
              <a:t>Fuller</a:t>
            </a:r>
            <a:r>
              <a:rPr lang="hu-HU" dirty="0" smtClean="0"/>
              <a:t> </a:t>
            </a:r>
            <a:r>
              <a:rPr lang="hu-HU" dirty="0" err="1" smtClean="0"/>
              <a:t>director</a:t>
            </a:r>
            <a:r>
              <a:rPr lang="hu-HU" dirty="0" smtClean="0"/>
              <a:t>: </a:t>
            </a:r>
            <a:r>
              <a:rPr lang="en-US" dirty="0" smtClean="0"/>
              <a:t>"</a:t>
            </a:r>
            <a:r>
              <a:rPr lang="en-US" dirty="0" smtClean="0"/>
              <a:t>a war film’s objective, no matter how personal or emotional, is to make a viewer feel </a:t>
            </a:r>
            <a:r>
              <a:rPr lang="en-US" dirty="0" smtClean="0"/>
              <a:t>war</a:t>
            </a:r>
            <a:r>
              <a:rPr lang="hu-HU" dirty="0" smtClean="0"/>
              <a:t>”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dirty="0" smtClean="0"/>
              <a:t>John </a:t>
            </a:r>
            <a:r>
              <a:rPr lang="hu-HU" dirty="0" err="1" smtClean="0"/>
              <a:t>Belton</a:t>
            </a:r>
            <a:r>
              <a:rPr lang="hu-HU" dirty="0" smtClean="0"/>
              <a:t> - </a:t>
            </a:r>
            <a:r>
              <a:rPr lang="en-US" dirty="0" smtClean="0"/>
              <a:t>four </a:t>
            </a:r>
            <a:r>
              <a:rPr lang="en-US" dirty="0" smtClean="0"/>
              <a:t>narrative elements </a:t>
            </a:r>
            <a:r>
              <a:rPr lang="en-US" dirty="0" smtClean="0"/>
              <a:t>:</a:t>
            </a:r>
            <a:endParaRPr lang="hu-HU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) the suspension of civilian morality during times of war, </a:t>
            </a:r>
            <a:endParaRPr lang="hu-HU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) primacy of collective goals over individual motivations, </a:t>
            </a:r>
            <a:endParaRPr lang="hu-HU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) rivalry between men in predominantly male groups as well as marginalization and objectification of women, </a:t>
            </a:r>
            <a:endParaRPr lang="hu-HU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) depiction of the reintegration of </a:t>
            </a:r>
            <a:r>
              <a:rPr lang="en-US" dirty="0" smtClean="0"/>
              <a:t>veterans</a:t>
            </a:r>
            <a:endParaRPr lang="hu-HU" dirty="0" smtClean="0"/>
          </a:p>
          <a:p>
            <a:r>
              <a:rPr lang="en-US" dirty="0" smtClean="0"/>
              <a:t>Kathryn Kane</a:t>
            </a:r>
            <a:r>
              <a:rPr lang="hu-HU" dirty="0" smtClean="0"/>
              <a:t>: </a:t>
            </a:r>
            <a:r>
              <a:rPr lang="en-US" dirty="0" smtClean="0"/>
              <a:t>similarities between the war film and the Western</a:t>
            </a:r>
            <a:r>
              <a:rPr lang="hu-HU" dirty="0" smtClean="0"/>
              <a:t>: </a:t>
            </a:r>
          </a:p>
          <a:p>
            <a:pPr lvl="1"/>
            <a:r>
              <a:rPr lang="en-US" dirty="0" smtClean="0"/>
              <a:t>opposing concepts like war and peace, civilization and savagery. 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World War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Films about </a:t>
            </a:r>
            <a:r>
              <a:rPr lang="en-US" dirty="0" smtClean="0"/>
              <a:t>life in the </a:t>
            </a:r>
            <a:r>
              <a:rPr lang="en-US" dirty="0" smtClean="0"/>
              <a:t>war</a:t>
            </a:r>
            <a:endParaRPr lang="hu-HU" dirty="0" smtClean="0"/>
          </a:p>
          <a:p>
            <a:pPr lvl="1"/>
            <a:r>
              <a:rPr lang="en-US" dirty="0" smtClean="0"/>
              <a:t>Topics</a:t>
            </a:r>
            <a:r>
              <a:rPr lang="hu-HU" dirty="0" smtClean="0"/>
              <a:t>:</a:t>
            </a:r>
            <a:r>
              <a:rPr lang="en-US" dirty="0" smtClean="0"/>
              <a:t> prisoners </a:t>
            </a:r>
            <a:r>
              <a:rPr lang="en-US" dirty="0" smtClean="0"/>
              <a:t>of war, covert operations, and military training. </a:t>
            </a:r>
            <a:endParaRPr lang="hu-HU" dirty="0" smtClean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the Central Powers and the Allies produced war documentaries. </a:t>
            </a:r>
            <a:endParaRPr lang="hu-HU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films were also used as propaganda in neutral countries like the United States. </a:t>
            </a:r>
            <a:endParaRPr lang="hu-HU" dirty="0" smtClean="0"/>
          </a:p>
          <a:p>
            <a:pPr lvl="1"/>
            <a:r>
              <a:rPr lang="hu-HU" dirty="0" smtClean="0"/>
              <a:t>Albert K. </a:t>
            </a:r>
            <a:r>
              <a:rPr lang="hu-HU" dirty="0" err="1" smtClean="0"/>
              <a:t>Dawson</a:t>
            </a:r>
            <a:r>
              <a:rPr lang="hu-HU" dirty="0" smtClean="0"/>
              <a:t> (</a:t>
            </a:r>
            <a:r>
              <a:rPr lang="en-US" dirty="0" smtClean="0"/>
              <a:t>official </a:t>
            </a:r>
            <a:r>
              <a:rPr lang="en-US" dirty="0" smtClean="0"/>
              <a:t>war photographer to the Central </a:t>
            </a:r>
            <a:r>
              <a:rPr lang="en-US" dirty="0" smtClean="0"/>
              <a:t>Powers</a:t>
            </a:r>
            <a:r>
              <a:rPr lang="hu-HU" dirty="0" smtClean="0"/>
              <a:t>): The Battle and </a:t>
            </a:r>
            <a:r>
              <a:rPr lang="hu-HU" dirty="0" err="1" smtClean="0"/>
              <a:t>Fall</a:t>
            </a:r>
            <a:r>
              <a:rPr lang="hu-HU" dirty="0" smtClean="0"/>
              <a:t> of </a:t>
            </a:r>
            <a:r>
              <a:rPr lang="hu-HU" dirty="0" err="1" smtClean="0"/>
              <a:t>Przmysl</a:t>
            </a:r>
            <a:r>
              <a:rPr lang="hu-HU" dirty="0" smtClean="0"/>
              <a:t> (1915)</a:t>
            </a:r>
          </a:p>
          <a:p>
            <a:pPr lvl="2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www.youtube.com/watch?v=l7p6ssfF9sM</a:t>
            </a:r>
            <a:endParaRPr lang="hu-HU" dirty="0" smtClean="0"/>
          </a:p>
          <a:p>
            <a:pPr lvl="1"/>
            <a:endParaRPr lang="hu-HU" dirty="0" smtClean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World War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1916 </a:t>
            </a:r>
            <a:r>
              <a:rPr lang="en-US" dirty="0" smtClean="0"/>
              <a:t>British </a:t>
            </a:r>
            <a:r>
              <a:rPr lang="en-US" dirty="0" smtClean="0"/>
              <a:t>film</a:t>
            </a:r>
            <a:r>
              <a:rPr lang="hu-HU" dirty="0" smtClean="0"/>
              <a:t> The Battle of Somme</a:t>
            </a:r>
            <a:r>
              <a:rPr lang="en-US" dirty="0" smtClean="0"/>
              <a:t>, </a:t>
            </a:r>
            <a:r>
              <a:rPr lang="en-US" dirty="0" smtClean="0"/>
              <a:t>by two official cinematographers</a:t>
            </a:r>
            <a:r>
              <a:rPr lang="en-US" dirty="0" smtClean="0"/>
              <a:t>,</a:t>
            </a:r>
            <a:r>
              <a:rPr lang="hu-HU" dirty="0" smtClean="0"/>
              <a:t> </a:t>
            </a:r>
            <a:r>
              <a:rPr lang="hu-HU" dirty="0" err="1" smtClean="0"/>
              <a:t>Geoffrey</a:t>
            </a:r>
            <a:r>
              <a:rPr lang="hu-HU" dirty="0" smtClean="0"/>
              <a:t> </a:t>
            </a:r>
            <a:r>
              <a:rPr lang="hu-HU" dirty="0" err="1" smtClean="0"/>
              <a:t>Malins</a:t>
            </a:r>
            <a:r>
              <a:rPr lang="hu-HU" dirty="0" smtClean="0"/>
              <a:t> </a:t>
            </a:r>
            <a:r>
              <a:rPr lang="en-US" dirty="0" smtClean="0"/>
              <a:t> and John McDowell, combined documentary and </a:t>
            </a:r>
            <a:r>
              <a:rPr lang="en-US" dirty="0" smtClean="0"/>
              <a:t>propaganda</a:t>
            </a:r>
            <a:endParaRPr lang="hu-HU" dirty="0" smtClean="0"/>
          </a:p>
          <a:p>
            <a:r>
              <a:rPr lang="hu-HU" dirty="0" smtClean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www.youtube.com/watch?v=xQ_OZfaiUlc</a:t>
            </a:r>
            <a:endParaRPr lang="hu-HU" dirty="0" smtClean="0"/>
          </a:p>
          <a:p>
            <a:r>
              <a:rPr lang="hu-HU" dirty="0" smtClean="0"/>
              <a:t>The film </a:t>
            </a:r>
            <a:r>
              <a:rPr lang="hu-HU" dirty="0" err="1" smtClean="0"/>
              <a:t>seeks</a:t>
            </a:r>
            <a:r>
              <a:rPr lang="hu-HU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give the public an impression of </a:t>
            </a:r>
            <a:r>
              <a:rPr lang="en-US" dirty="0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trench</a:t>
            </a:r>
            <a:r>
              <a:rPr lang="hu-HU" dirty="0" smtClean="0"/>
              <a:t> </a:t>
            </a:r>
            <a:r>
              <a:rPr lang="hu-HU" dirty="0" err="1" smtClean="0"/>
              <a:t>warfare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en-US" dirty="0" smtClean="0"/>
              <a:t>. </a:t>
            </a:r>
            <a:r>
              <a:rPr lang="en-US" dirty="0" smtClean="0"/>
              <a:t>Much of the film was shot on location at the Western Front in France; it had a powerful emotional impact. It was watched by some 20 million people in Britain in its six weeks of exhibition, making it </a:t>
            </a:r>
            <a:r>
              <a:rPr lang="en-US" dirty="0" smtClean="0"/>
              <a:t>"</a:t>
            </a:r>
            <a:r>
              <a:rPr lang="en-US" dirty="0" smtClean="0"/>
              <a:t>one of the most successful films of all time</a:t>
            </a:r>
            <a:r>
              <a:rPr lang="en-US" dirty="0" smtClean="0"/>
              <a:t>".</a:t>
            </a:r>
            <a:endParaRPr lang="en-US" dirty="0" smtClean="0"/>
          </a:p>
          <a:p>
            <a:r>
              <a:rPr lang="hu-HU" dirty="0" smtClean="0"/>
              <a:t>William A. </a:t>
            </a:r>
            <a:r>
              <a:rPr lang="hu-HU" dirty="0" err="1" smtClean="0"/>
              <a:t>Wellman’s</a:t>
            </a:r>
            <a:r>
              <a:rPr lang="hu-HU" dirty="0" smtClean="0"/>
              <a:t> </a:t>
            </a:r>
            <a:r>
              <a:rPr lang="hu-HU" dirty="0" err="1" smtClean="0"/>
              <a:t>Wings</a:t>
            </a:r>
            <a:r>
              <a:rPr lang="hu-HU" dirty="0" smtClean="0"/>
              <a:t> (1927) </a:t>
            </a:r>
            <a:r>
              <a:rPr lang="en-US" dirty="0" smtClean="0"/>
              <a:t>about </a:t>
            </a:r>
            <a:r>
              <a:rPr lang="en-US" dirty="0" smtClean="0"/>
              <a:t>the First World War, was </a:t>
            </a:r>
            <a:r>
              <a:rPr lang="en-US" dirty="0" smtClean="0"/>
              <a:t>the </a:t>
            </a:r>
            <a:r>
              <a:rPr lang="en-US" dirty="0" smtClean="0"/>
              <a:t>only silent </a:t>
            </a:r>
            <a:r>
              <a:rPr lang="en-US" dirty="0" smtClean="0"/>
              <a:t>film </a:t>
            </a:r>
            <a:r>
              <a:rPr lang="en-US" dirty="0" smtClean="0"/>
              <a:t>to win an Oscar for best picture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www.youtube.com/watch?v=T9P3XXvleo4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World War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Charlie Chaplin: The Bond</a:t>
            </a:r>
          </a:p>
          <a:p>
            <a:r>
              <a:rPr lang="hu-HU" dirty="0" smtClean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www.youtube.com/watch?v=J8eP2wxn33o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Sinking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Lusitiana</a:t>
            </a:r>
            <a:r>
              <a:rPr lang="hu-HU" dirty="0" smtClean="0"/>
              <a:t> –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animation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www.youtube.com/watch?v=AYKdXABWaFg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Assignment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2 </a:t>
            </a:r>
            <a:r>
              <a:rPr lang="hu-HU" dirty="0" err="1" smtClean="0"/>
              <a:t>April</a:t>
            </a:r>
            <a:r>
              <a:rPr lang="hu-HU" dirty="0" smtClean="0"/>
              <a:t>, 2019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film/</a:t>
            </a:r>
            <a:r>
              <a:rPr lang="hu-HU" dirty="0" err="1" smtClean="0"/>
              <a:t>clip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online </a:t>
            </a:r>
            <a:r>
              <a:rPr lang="hu-HU" dirty="0" err="1" smtClean="0"/>
              <a:t>collection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Imperial </a:t>
            </a:r>
            <a:r>
              <a:rPr lang="hu-HU" dirty="0" err="1" smtClean="0"/>
              <a:t>War</a:t>
            </a:r>
            <a:r>
              <a:rPr lang="hu-HU" dirty="0" smtClean="0"/>
              <a:t> </a:t>
            </a:r>
            <a:r>
              <a:rPr lang="hu-HU" dirty="0" err="1" smtClean="0"/>
              <a:t>Museums</a:t>
            </a:r>
            <a:r>
              <a:rPr lang="hu-HU" dirty="0" smtClean="0"/>
              <a:t> and </a:t>
            </a:r>
            <a:r>
              <a:rPr lang="hu-HU" dirty="0" err="1" smtClean="0"/>
              <a:t>analyze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content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relation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intended</a:t>
            </a:r>
            <a:r>
              <a:rPr lang="hu-HU" dirty="0" smtClean="0"/>
              <a:t> </a:t>
            </a:r>
            <a:r>
              <a:rPr lang="hu-HU" dirty="0" err="1" smtClean="0"/>
              <a:t>audience</a:t>
            </a:r>
            <a:endParaRPr lang="hu-HU" dirty="0" smtClean="0"/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accuracy</a:t>
            </a:r>
            <a:endParaRPr lang="hu-HU" dirty="0" smtClean="0"/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intended</a:t>
            </a:r>
            <a:r>
              <a:rPr lang="hu-HU" dirty="0" smtClean="0"/>
              <a:t> </a:t>
            </a:r>
            <a:r>
              <a:rPr lang="hu-HU" dirty="0" err="1" smtClean="0"/>
              <a:t>purpose</a:t>
            </a:r>
            <a:endParaRPr lang="hu-HU" dirty="0" smtClean="0"/>
          </a:p>
          <a:p>
            <a:r>
              <a:rPr lang="hu-HU" dirty="0" smtClean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www.iwm.org.uk/collections/film</a:t>
            </a:r>
            <a:endParaRPr lang="hu-HU" dirty="0" smtClean="0"/>
          </a:p>
          <a:p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note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assigment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made </a:t>
            </a:r>
            <a:r>
              <a:rPr lang="hu-HU" dirty="0" err="1" smtClean="0"/>
              <a:t>into</a:t>
            </a:r>
            <a:r>
              <a:rPr lang="hu-HU" dirty="0" smtClean="0"/>
              <a:t> a </a:t>
            </a:r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persentation</a:t>
            </a:r>
            <a:r>
              <a:rPr lang="hu-HU" dirty="0" smtClean="0"/>
              <a:t> (5-6 </a:t>
            </a:r>
            <a:r>
              <a:rPr lang="hu-HU" dirty="0" err="1" smtClean="0"/>
              <a:t>minutes</a:t>
            </a:r>
            <a:r>
              <a:rPr lang="hu-HU" dirty="0" smtClean="0"/>
              <a:t>, </a:t>
            </a:r>
            <a:r>
              <a:rPr lang="hu-HU" dirty="0" err="1" smtClean="0"/>
              <a:t>depending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smtClean="0"/>
              <a:t>film chosen) which you have to present during the class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406</TotalTime>
  <Words>381</Words>
  <Application>Microsoft Office PowerPoint</Application>
  <PresentationFormat>Diavetítés a képernyőre (4:3 oldalarány)</PresentationFormat>
  <Paragraphs>53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Hegycsúcs</vt:lpstr>
      <vt:lpstr>EUROPEAN CINEMA</vt:lpstr>
      <vt:lpstr>2. dia</vt:lpstr>
      <vt:lpstr>The history of European film and politics </vt:lpstr>
      <vt:lpstr>War on films</vt:lpstr>
      <vt:lpstr>First World War</vt:lpstr>
      <vt:lpstr>First World War</vt:lpstr>
      <vt:lpstr>First World War</vt:lpstr>
      <vt:lpstr>Assignment for 2 April, 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Fazekas Miklós</dc:creator>
  <cp:lastModifiedBy>Fazekas Miklós</cp:lastModifiedBy>
  <cp:revision>36</cp:revision>
  <dcterms:created xsi:type="dcterms:W3CDTF">2019-03-18T12:06:33Z</dcterms:created>
  <dcterms:modified xsi:type="dcterms:W3CDTF">2019-03-19T08:08:06Z</dcterms:modified>
</cp:coreProperties>
</file>