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9" r:id="rId3"/>
    <p:sldId id="258" r:id="rId4"/>
    <p:sldId id="260" r:id="rId5"/>
    <p:sldId id="267" r:id="rId6"/>
    <p:sldId id="274" r:id="rId7"/>
    <p:sldId id="270" r:id="rId8"/>
    <p:sldId id="275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B54A2-0A7C-477A-AF52-E93180E393AF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BCDCC-F4CF-4ADE-98A1-6682679A586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DCC-F4CF-4ADE-98A1-6682679A586D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DCC-F4CF-4ADE-98A1-6682679A586D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DCC-F4CF-4ADE-98A1-6682679A586D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ISSP (International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Survey</a:t>
            </a:r>
            <a:r>
              <a:rPr lang="hu-HU" dirty="0" smtClean="0"/>
              <a:t> </a:t>
            </a:r>
            <a:r>
              <a:rPr lang="hu-HU" dirty="0" err="1" smtClean="0"/>
              <a:t>Programm</a:t>
            </a:r>
            <a:r>
              <a:rPr lang="hu-HU" dirty="0" smtClean="0"/>
              <a:t>) 1995 and 2003 National </a:t>
            </a:r>
            <a:r>
              <a:rPr lang="hu-HU" dirty="0" err="1" smtClean="0"/>
              <a:t>Identity</a:t>
            </a:r>
            <a:r>
              <a:rPr lang="hu-HU" dirty="0" smtClean="0"/>
              <a:t> I. and II.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CDCC-F4CF-4ADE-98A1-6682679A586D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915C18-672A-4801-8CB7-B0BFAB894CAA}" type="datetimeFigureOut">
              <a:rPr lang="hu-HU" smtClean="0"/>
              <a:pPr/>
              <a:t>2018.11.19.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833E96-5FC8-4D64-8AEA-54B69C8E078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wLoOfloiOE" TargetMode="External"/><Relationship Id="rId2" Type="http://schemas.openxmlformats.org/officeDocument/2006/relationships/hyperlink" Target="https://www.youtube.com/watch?v=WJgdDWQ0Y7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iAbtd8DDLs" TargetMode="External"/><Relationship Id="rId5" Type="http://schemas.openxmlformats.org/officeDocument/2006/relationships/hyperlink" Target="https://www.youtube.com/watch?v=4ZHwdI3bh9Q" TargetMode="External"/><Relationship Id="rId4" Type="http://schemas.openxmlformats.org/officeDocument/2006/relationships/hyperlink" Target="https://www.youtube.com/watch?v=2uEpcfonkt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sain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214554"/>
            <a:ext cx="3810000" cy="25908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National </a:t>
            </a:r>
            <a:r>
              <a:rPr lang="hu-HU" dirty="0" err="1" smtClean="0"/>
              <a:t>identity</a:t>
            </a:r>
            <a:r>
              <a:rPr lang="hu-HU" dirty="0" smtClean="0"/>
              <a:t> and sport</a:t>
            </a:r>
            <a:endParaRPr lang="hu-HU" dirty="0"/>
          </a:p>
        </p:txBody>
      </p:sp>
      <p:pic>
        <p:nvPicPr>
          <p:cNvPr id="4" name="Kép 3" descr="english-rugb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143116"/>
            <a:ext cx="2743200" cy="2057400"/>
          </a:xfrm>
          <a:prstGeom prst="rect">
            <a:avLst/>
          </a:prstGeom>
        </p:spPr>
      </p:pic>
      <p:pic>
        <p:nvPicPr>
          <p:cNvPr id="5" name="Kép 4" descr="irish-rugby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3357562"/>
            <a:ext cx="2857500" cy="2857500"/>
          </a:xfrm>
          <a:prstGeom prst="rect">
            <a:avLst/>
          </a:prstGeom>
        </p:spPr>
      </p:pic>
      <p:pic>
        <p:nvPicPr>
          <p:cNvPr id="7" name="Kép 6" descr="colts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876" y="4357694"/>
            <a:ext cx="3571900" cy="2381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relationship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sports</a:t>
            </a:r>
            <a:r>
              <a:rPr lang="hu-HU" dirty="0" smtClean="0"/>
              <a:t> and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identity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sport </a:t>
            </a:r>
            <a:r>
              <a:rPr lang="hu-HU" dirty="0" err="1" smtClean="0"/>
              <a:t>tell</a:t>
            </a:r>
            <a:r>
              <a:rPr lang="hu-HU" dirty="0" smtClean="0"/>
              <a:t> </a:t>
            </a:r>
            <a:r>
              <a:rPr lang="hu-HU" dirty="0" err="1" smtClean="0"/>
              <a:t>us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changing</a:t>
            </a:r>
            <a:r>
              <a:rPr lang="hu-HU" dirty="0" smtClean="0"/>
              <a:t> </a:t>
            </a:r>
            <a:r>
              <a:rPr lang="hu-HU" dirty="0" err="1" smtClean="0"/>
              <a:t>perceptions</a:t>
            </a:r>
            <a:r>
              <a:rPr lang="hu-HU" dirty="0" smtClean="0"/>
              <a:t> of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identity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big</a:t>
            </a:r>
            <a:r>
              <a:rPr lang="hu-HU" dirty="0" smtClean="0"/>
              <a:t> sport </a:t>
            </a:r>
            <a:r>
              <a:rPr lang="hu-HU" dirty="0" err="1" smtClean="0"/>
              <a:t>events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fueling</a:t>
            </a:r>
            <a:r>
              <a:rPr lang="hu-HU" dirty="0" smtClean="0"/>
              <a:t> </a:t>
            </a:r>
            <a:r>
              <a:rPr lang="hu-HU" dirty="0" err="1" smtClean="0"/>
              <a:t>nationalism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patriotism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„</a:t>
            </a:r>
            <a:r>
              <a:rPr lang="hu-HU" dirty="0" err="1" smtClean="0"/>
              <a:t>creating</a:t>
            </a:r>
            <a:r>
              <a:rPr lang="hu-HU" dirty="0" smtClean="0"/>
              <a:t>” sport </a:t>
            </a:r>
            <a:r>
              <a:rPr lang="hu-HU" dirty="0" err="1" smtClean="0"/>
              <a:t>heroes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identity</a:t>
            </a:r>
            <a:r>
              <a:rPr lang="hu-HU" dirty="0" smtClean="0"/>
              <a:t> building?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 smtClean="0"/>
              <a:t>Events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long</a:t>
            </a:r>
            <a:r>
              <a:rPr lang="hu-HU" dirty="0" smtClean="0"/>
              <a:t> </a:t>
            </a:r>
            <a:r>
              <a:rPr lang="hu-HU" dirty="0" err="1" smtClean="0"/>
              <a:t>driven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political</a:t>
            </a:r>
            <a:r>
              <a:rPr lang="hu-HU" dirty="0" smtClean="0"/>
              <a:t> and </a:t>
            </a:r>
            <a:r>
              <a:rPr lang="hu-HU" dirty="0" err="1" smtClean="0"/>
              <a:t>ideological</a:t>
            </a:r>
            <a:r>
              <a:rPr lang="hu-HU" dirty="0" smtClean="0"/>
              <a:t> </a:t>
            </a:r>
            <a:r>
              <a:rPr lang="hu-HU" dirty="0" err="1" smtClean="0"/>
              <a:t>motives</a:t>
            </a:r>
            <a:r>
              <a:rPr lang="hu-HU" dirty="0" smtClean="0"/>
              <a:t> (</a:t>
            </a:r>
            <a:r>
              <a:rPr lang="hu-HU" dirty="0" err="1" smtClean="0"/>
              <a:t>ancient</a:t>
            </a:r>
            <a:r>
              <a:rPr lang="hu-HU" dirty="0" smtClean="0"/>
              <a:t> </a:t>
            </a:r>
            <a:r>
              <a:rPr lang="hu-HU" dirty="0" err="1" smtClean="0"/>
              <a:t>Rome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Greece</a:t>
            </a:r>
            <a:r>
              <a:rPr lang="hu-HU" dirty="0" smtClean="0"/>
              <a:t>, </a:t>
            </a:r>
            <a:r>
              <a:rPr lang="hu-HU" dirty="0" err="1" smtClean="0"/>
              <a:t>Olympic</a:t>
            </a:r>
            <a:r>
              <a:rPr lang="hu-HU" dirty="0" smtClean="0"/>
              <a:t> </a:t>
            </a:r>
            <a:r>
              <a:rPr lang="hu-HU" dirty="0" err="1" smtClean="0"/>
              <a:t>Games</a:t>
            </a:r>
            <a:r>
              <a:rPr lang="hu-HU" dirty="0" smtClean="0"/>
              <a:t> of 1936, 1972, 1980, 1984)</a:t>
            </a:r>
          </a:p>
          <a:p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nation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endParaRPr lang="hu-HU" dirty="0" smtClean="0"/>
          </a:p>
          <a:p>
            <a:r>
              <a:rPr lang="hu-HU" dirty="0" smtClean="0"/>
              <a:t>Sport is </a:t>
            </a:r>
            <a:r>
              <a:rPr lang="hu-HU" dirty="0" err="1" smtClean="0"/>
              <a:t>capable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promote</a:t>
            </a:r>
            <a:r>
              <a:rPr lang="hu-HU" dirty="0" smtClean="0"/>
              <a:t> a </a:t>
            </a:r>
            <a:r>
              <a:rPr lang="hu-HU" dirty="0" err="1" smtClean="0"/>
              <a:t>sense</a:t>
            </a:r>
            <a:r>
              <a:rPr lang="hu-HU" dirty="0" smtClean="0"/>
              <a:t> of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identity</a:t>
            </a:r>
            <a:r>
              <a:rPr lang="hu-HU" dirty="0" smtClean="0"/>
              <a:t> and projecting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abroad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put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jersey,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front is more </a:t>
            </a:r>
            <a:r>
              <a:rPr lang="hu-HU" dirty="0" err="1" smtClean="0"/>
              <a:t>imporatnt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back”</a:t>
            </a:r>
          </a:p>
          <a:p>
            <a:r>
              <a:rPr lang="en-US" dirty="0" smtClean="0"/>
              <a:t>International sport competitions are </a:t>
            </a:r>
            <a:r>
              <a:rPr lang="en-US" dirty="0" smtClean="0"/>
              <a:t>seen </a:t>
            </a:r>
            <a:r>
              <a:rPr lang="en-US" dirty="0" smtClean="0"/>
              <a:t>as a form of ritualized war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Sports</a:t>
            </a:r>
            <a:r>
              <a:rPr lang="hu-HU" dirty="0" smtClean="0"/>
              <a:t> </a:t>
            </a:r>
            <a:r>
              <a:rPr lang="hu-HU" dirty="0" err="1" smtClean="0"/>
              <a:t>events</a:t>
            </a:r>
            <a:r>
              <a:rPr lang="hu-HU" dirty="0" smtClean="0"/>
              <a:t> and </a:t>
            </a:r>
            <a:r>
              <a:rPr lang="hu-HU" dirty="0" err="1" smtClean="0"/>
              <a:t>politics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Sports are an important component of national identity, with success by a national sporting team often seen as an indicator of the value of the </a:t>
            </a:r>
            <a:r>
              <a:rPr lang="en-US" dirty="0" smtClean="0"/>
              <a:t>nation</a:t>
            </a:r>
            <a:endParaRPr lang="hu-HU" dirty="0" smtClean="0"/>
          </a:p>
          <a:p>
            <a:r>
              <a:rPr lang="en-US" dirty="0" smtClean="0"/>
              <a:t>Sport is also important in nation-building as it helps create a national identity that distinguishes between “us” and “them,” but in a healthy, competitive </a:t>
            </a:r>
            <a:r>
              <a:rPr lang="en-US" dirty="0" smtClean="0"/>
              <a:t>setting</a:t>
            </a:r>
            <a:endParaRPr lang="hu-HU" dirty="0" smtClean="0"/>
          </a:p>
          <a:p>
            <a:r>
              <a:rPr lang="hu-HU" dirty="0" err="1" smtClean="0"/>
              <a:t>Today</a:t>
            </a:r>
            <a:r>
              <a:rPr lang="hu-HU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most powerful form of national </a:t>
            </a:r>
            <a:r>
              <a:rPr lang="en-US" dirty="0" smtClean="0"/>
              <a:t>performance </a:t>
            </a:r>
            <a:r>
              <a:rPr lang="en-US" dirty="0" smtClean="0"/>
              <a:t>may be seen in </a:t>
            </a:r>
            <a:r>
              <a:rPr lang="en-US" dirty="0" smtClean="0"/>
              <a:t>sport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relationship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sports</a:t>
            </a:r>
            <a:r>
              <a:rPr lang="hu-HU" dirty="0" smtClean="0"/>
              <a:t> and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identity</a:t>
            </a:r>
            <a:r>
              <a:rPr lang="hu-HU" dirty="0" smtClean="0"/>
              <a:t>?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nations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„</a:t>
            </a:r>
            <a:r>
              <a:rPr lang="hu-HU" dirty="0" err="1" smtClean="0"/>
              <a:t>representative</a:t>
            </a:r>
            <a:r>
              <a:rPr lang="hu-HU" dirty="0" smtClean="0"/>
              <a:t> </a:t>
            </a:r>
            <a:r>
              <a:rPr lang="hu-HU" dirty="0" err="1" smtClean="0"/>
              <a:t>sports</a:t>
            </a:r>
            <a:r>
              <a:rPr lang="hu-HU" dirty="0" smtClean="0"/>
              <a:t>” and </a:t>
            </a:r>
            <a:r>
              <a:rPr lang="hu-HU" dirty="0" err="1" smtClean="0"/>
              <a:t>respective</a:t>
            </a:r>
            <a:r>
              <a:rPr lang="hu-HU" dirty="0" smtClean="0"/>
              <a:t> </a:t>
            </a:r>
            <a:r>
              <a:rPr lang="hu-HU" dirty="0" err="1" smtClean="0"/>
              <a:t>athletes</a:t>
            </a:r>
            <a:r>
              <a:rPr lang="hu-HU" dirty="0" smtClean="0"/>
              <a:t> (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frequently</a:t>
            </a:r>
            <a:r>
              <a:rPr lang="hu-HU" dirty="0" smtClean="0"/>
              <a:t> </a:t>
            </a:r>
            <a:r>
              <a:rPr lang="hu-HU" dirty="0" err="1" smtClean="0"/>
              <a:t>serve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generate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characters</a:t>
            </a:r>
            <a:r>
              <a:rPr lang="hu-HU" dirty="0" smtClean="0"/>
              <a:t> of a </a:t>
            </a:r>
            <a:r>
              <a:rPr lang="hu-HU" dirty="0" err="1" smtClean="0"/>
              <a:t>nation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China</a:t>
            </a:r>
            <a:r>
              <a:rPr lang="hu-HU" dirty="0" smtClean="0"/>
              <a:t>: </a:t>
            </a:r>
            <a:r>
              <a:rPr lang="en-US" dirty="0" smtClean="0"/>
              <a:t>The </a:t>
            </a:r>
            <a:r>
              <a:rPr lang="en-US" dirty="0" smtClean="0"/>
              <a:t>focus on winning gold medals with the support of mobilized national resources has helped China to emerge as a major power in sport, especially in the Olympic Games. A large amount of Chinese athletes are constructed as role models, inspiring common people. Their excellent performances, on the other hand, are interpreted as a significant symbol of China’s role in global </a:t>
            </a:r>
            <a:r>
              <a:rPr lang="en-US" dirty="0" smtClean="0"/>
              <a:t>affairs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US: „The American </a:t>
            </a:r>
            <a:r>
              <a:rPr lang="hu-HU" dirty="0" err="1" smtClean="0"/>
              <a:t>Dream</a:t>
            </a:r>
            <a:r>
              <a:rPr lang="hu-HU" dirty="0" smtClean="0"/>
              <a:t>” and „Sport </a:t>
            </a:r>
            <a:r>
              <a:rPr lang="hu-HU" dirty="0" err="1" smtClean="0"/>
              <a:t>Heroism</a:t>
            </a:r>
            <a:r>
              <a:rPr lang="hu-HU" dirty="0" smtClean="0"/>
              <a:t>”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relationship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sports</a:t>
            </a:r>
            <a:r>
              <a:rPr lang="hu-HU" dirty="0" smtClean="0"/>
              <a:t> and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identity</a:t>
            </a:r>
            <a:r>
              <a:rPr lang="hu-HU" dirty="0" smtClean="0"/>
              <a:t>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Most </a:t>
            </a:r>
            <a:r>
              <a:rPr lang="hu-HU" dirty="0" err="1" smtClean="0"/>
              <a:t>events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of </a:t>
            </a:r>
            <a:r>
              <a:rPr lang="hu-HU" dirty="0" err="1" smtClean="0"/>
              <a:t>conventional</a:t>
            </a:r>
            <a:r>
              <a:rPr lang="hu-HU" dirty="0" smtClean="0"/>
              <a:t> </a:t>
            </a:r>
            <a:r>
              <a:rPr lang="hu-HU" dirty="0" err="1" smtClean="0"/>
              <a:t>symbols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nations</a:t>
            </a:r>
            <a:r>
              <a:rPr lang="hu-HU" dirty="0" smtClean="0"/>
              <a:t> (</a:t>
            </a:r>
            <a:r>
              <a:rPr lang="hu-HU" dirty="0" err="1" smtClean="0"/>
              <a:t>flags</a:t>
            </a:r>
            <a:r>
              <a:rPr lang="hu-HU" dirty="0" smtClean="0"/>
              <a:t>,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costumes</a:t>
            </a:r>
            <a:r>
              <a:rPr lang="hu-HU" dirty="0" smtClean="0"/>
              <a:t>,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anthems</a:t>
            </a:r>
            <a:r>
              <a:rPr lang="hu-HU" dirty="0" smtClean="0"/>
              <a:t>, </a:t>
            </a:r>
            <a:r>
              <a:rPr lang="hu-HU" dirty="0" err="1" smtClean="0"/>
              <a:t>stc</a:t>
            </a:r>
            <a:r>
              <a:rPr lang="hu-HU" dirty="0" smtClean="0"/>
              <a:t>.)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displays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explicit </a:t>
            </a:r>
            <a:r>
              <a:rPr lang="hu-HU" dirty="0" err="1" smtClean="0"/>
              <a:t>nationalism</a:t>
            </a:r>
            <a:endParaRPr lang="hu-HU" dirty="0" smtClean="0"/>
          </a:p>
          <a:p>
            <a:r>
              <a:rPr lang="hu-HU" dirty="0" err="1" smtClean="0"/>
              <a:t>Athletes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„</a:t>
            </a:r>
            <a:r>
              <a:rPr lang="hu-HU" dirty="0" err="1" smtClean="0"/>
              <a:t>representatives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nation</a:t>
            </a:r>
            <a:r>
              <a:rPr lang="hu-HU" dirty="0" smtClean="0"/>
              <a:t>” –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poor</a:t>
            </a:r>
            <a:r>
              <a:rPr lang="hu-HU" dirty="0" smtClean="0"/>
              <a:t> performance is </a:t>
            </a:r>
            <a:r>
              <a:rPr lang="hu-HU" dirty="0" err="1" smtClean="0"/>
              <a:t>often</a:t>
            </a:r>
            <a:r>
              <a:rPr lang="hu-HU" dirty="0" smtClean="0"/>
              <a:t> </a:t>
            </a:r>
            <a:r>
              <a:rPr lang="hu-HU" dirty="0" err="1" smtClean="0"/>
              <a:t>interpreted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press</a:t>
            </a:r>
            <a:r>
              <a:rPr lang="hu-HU" dirty="0" smtClean="0"/>
              <a:t> and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„</a:t>
            </a:r>
            <a:r>
              <a:rPr lang="hu-HU" dirty="0" err="1" smtClean="0"/>
              <a:t>humiliating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Sport and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identity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 descr="slide13-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hlinkClick r:id="rId2"/>
              </a:rPr>
              <a:t>https://www.youtube.com/watch?v=r30L7dyDib8</a:t>
            </a:r>
          </a:p>
          <a:p>
            <a:r>
              <a:rPr lang="hu-HU" dirty="0" smtClean="0">
                <a:hlinkClick r:id="rId2"/>
              </a:rPr>
              <a:t>https</a:t>
            </a:r>
            <a:r>
              <a:rPr lang="hu-HU" dirty="0" smtClean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www.youtube.com/watch?v=WJgdDWQ0Y7g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www.youtube.com/watch?v=LwLoOfloiOE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https://</a:t>
            </a:r>
            <a:r>
              <a:rPr lang="hu-HU" dirty="0" smtClean="0">
                <a:hlinkClick r:id="rId4"/>
              </a:rPr>
              <a:t>www.youtube.com/watch?v=2uEpcfonkt4</a:t>
            </a:r>
            <a:endParaRPr lang="hu-HU" dirty="0" smtClean="0"/>
          </a:p>
          <a:p>
            <a:r>
              <a:rPr lang="hu-HU" dirty="0" smtClean="0">
                <a:hlinkClick r:id="rId5"/>
              </a:rPr>
              <a:t>https://</a:t>
            </a:r>
            <a:r>
              <a:rPr lang="hu-HU" dirty="0" smtClean="0">
                <a:hlinkClick r:id="rId5"/>
              </a:rPr>
              <a:t>www.youtube.com/watch?v=4ZHwdI3bh9Q</a:t>
            </a:r>
            <a:endParaRPr lang="hu-HU" dirty="0" smtClean="0"/>
          </a:p>
          <a:p>
            <a:r>
              <a:rPr lang="hu-HU" dirty="0" smtClean="0">
                <a:hlinkClick r:id="rId6"/>
              </a:rPr>
              <a:t>https://</a:t>
            </a:r>
            <a:r>
              <a:rPr lang="hu-HU" dirty="0" smtClean="0">
                <a:hlinkClick r:id="rId6"/>
              </a:rPr>
              <a:t>www.youtube.com/watch?v=kiAbtd8DDLs</a:t>
            </a:r>
            <a:endParaRPr lang="hu-HU" dirty="0" smtClean="0"/>
          </a:p>
          <a:p>
            <a:r>
              <a:rPr lang="hu-HU" dirty="0" smtClean="0"/>
              <a:t>https://www.youtube.com/watch?v=qtg0UJC-oX0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525</TotalTime>
  <Words>435</Words>
  <Application>Microsoft Office PowerPoint</Application>
  <PresentationFormat>Diavetítés a képernyőre (4:3 oldalarány)</PresentationFormat>
  <Paragraphs>37</Paragraphs>
  <Slides>8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Sétatér</vt:lpstr>
      <vt:lpstr>National identity and sport</vt:lpstr>
      <vt:lpstr>Question</vt:lpstr>
      <vt:lpstr>Sports events and politics</vt:lpstr>
      <vt:lpstr>What is the relationship between sports and national identity?</vt:lpstr>
      <vt:lpstr>What is the relationship between sports and national identity?</vt:lpstr>
      <vt:lpstr>Sport and national identity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identity</dc:title>
  <dc:creator>Fazekas Miklós</dc:creator>
  <cp:lastModifiedBy>Fazekas Miklós</cp:lastModifiedBy>
  <cp:revision>60</cp:revision>
  <dcterms:created xsi:type="dcterms:W3CDTF">2018-10-08T07:36:20Z</dcterms:created>
  <dcterms:modified xsi:type="dcterms:W3CDTF">2018-11-19T14:43:59Z</dcterms:modified>
</cp:coreProperties>
</file>